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870AFA-DC64-9F91-BBF5-1CFE32EEFC08}"/>
              </a:ext>
            </a:extLst>
          </p:cNvPr>
          <p:cNvSpPr txBox="1"/>
          <p:nvPr/>
        </p:nvSpPr>
        <p:spPr>
          <a:xfrm>
            <a:off x="498016" y="1859796"/>
            <a:ext cx="3215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E-COMMERCE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695915" y="606904"/>
            <a:ext cx="2870246" cy="54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1" y="1064786"/>
            <a:ext cx="4445593" cy="407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e-commerce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developed with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Reactjs,nodejs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designed  to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facilitate  customers seeking a diverse range of products.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5681" y="356049"/>
            <a:ext cx="8515594" cy="50295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530157508"/>
              </p:ext>
            </p:extLst>
          </p:nvPr>
        </p:nvGraphicFramePr>
        <p:xfrm>
          <a:off x="260106" y="1744262"/>
          <a:ext cx="4158145" cy="374886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638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7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000" u="none" strike="noStrike" cap="none" dirty="0" err="1">
                          <a:solidFill>
                            <a:schemeClr val="bg1"/>
                          </a:solidFill>
                        </a:rPr>
                        <a:t>NaanMudhalvan</a:t>
                      </a:r>
                      <a:r>
                        <a:rPr lang="en-IN" sz="1000" u="none" strike="noStrike" cap="none" dirty="0">
                          <a:solidFill>
                            <a:schemeClr val="bg1"/>
                          </a:solidFill>
                        </a:rPr>
                        <a:t> 3AC744BE2194C88BAA848620B68206AC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POOJA .M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000" u="none" strike="noStrike" cap="none" dirty="0" err="1">
                          <a:solidFill>
                            <a:schemeClr val="bg1"/>
                          </a:solidFill>
                        </a:rPr>
                        <a:t>NaanMudhalvan</a:t>
                      </a:r>
                      <a:r>
                        <a:rPr lang="en-IN" sz="1000" u="none" strike="noStrike" cap="none" dirty="0">
                          <a:solidFill>
                            <a:schemeClr val="bg1"/>
                          </a:solidFill>
                        </a:rPr>
                        <a:t> 2EA045783F4DD95B9264A43E62D4B75B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SAKSHI KUMARI .P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000" u="none" strike="noStrike" cap="none" dirty="0" err="1">
                          <a:solidFill>
                            <a:schemeClr val="bg1"/>
                          </a:solidFill>
                        </a:rPr>
                        <a:t>NaanMudhalvan</a:t>
                      </a:r>
                      <a:r>
                        <a:rPr lang="en-IN" sz="1000" u="none" strike="noStrike" cap="none" dirty="0">
                          <a:solidFill>
                            <a:schemeClr val="bg1"/>
                          </a:solidFill>
                        </a:rPr>
                        <a:t> EB12D8EC7BED7778F244E4F1FEE6AC35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YUVALAKSHMI.G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7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7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2696705"/>
            <a:ext cx="2629800" cy="42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1D6F8-A109-6333-1E6E-F2CA093D9DA1}"/>
              </a:ext>
            </a:extLst>
          </p:cNvPr>
          <p:cNvSpPr txBox="1"/>
          <p:nvPr/>
        </p:nvSpPr>
        <p:spPr>
          <a:xfrm>
            <a:off x="581186" y="666427"/>
            <a:ext cx="79816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effectLst/>
                <a:latin typeface="Söhne"/>
              </a:rPr>
              <a:t>Step 1: Project Setup</a:t>
            </a:r>
          </a:p>
          <a:p>
            <a:r>
              <a:rPr lang="en-US" sz="2000" b="1" i="0" dirty="0">
                <a:effectLst/>
                <a:latin typeface="Söhne"/>
              </a:rPr>
              <a:t>Step 2: Backend Development (Node.js, Express, MongoDB)</a:t>
            </a:r>
          </a:p>
          <a:p>
            <a:r>
              <a:rPr lang="en-US" sz="2000" b="1" i="0" dirty="0">
                <a:effectLst/>
                <a:latin typeface="Söhne"/>
              </a:rPr>
              <a:t>Step 3: Frontend Development (React.js)</a:t>
            </a:r>
          </a:p>
          <a:p>
            <a:r>
              <a:rPr lang="en-US" sz="2000" b="1" i="0" dirty="0">
                <a:effectLst/>
                <a:latin typeface="Söhne"/>
              </a:rPr>
              <a:t>Step 4: Authentication and Authorization</a:t>
            </a:r>
          </a:p>
          <a:p>
            <a:r>
              <a:rPr lang="en-US" sz="2000" b="1" i="0" dirty="0">
                <a:effectLst/>
                <a:latin typeface="Söhne"/>
              </a:rPr>
              <a:t>Step 5: Shopping Cart and Checkout</a:t>
            </a:r>
          </a:p>
          <a:p>
            <a:r>
              <a:rPr lang="en-IN" sz="2000" b="1" i="0" dirty="0">
                <a:effectLst/>
                <a:latin typeface="Söhne"/>
              </a:rPr>
              <a:t>Step 7: Deployment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24C8C-1C83-3027-F5DD-2D7854F965F8}"/>
              </a:ext>
            </a:extLst>
          </p:cNvPr>
          <p:cNvSpPr txBox="1"/>
          <p:nvPr/>
        </p:nvSpPr>
        <p:spPr>
          <a:xfrm>
            <a:off x="546804" y="3122908"/>
            <a:ext cx="81709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Tech Stack: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React.js for the frontend, Node.js with Express for the backend, and MongoDB for the database.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Functionality: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User authentication, product listing, shopping cart, checkout process, and secure API endpoints.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Tools: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npm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for package management,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Axios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for API requests, React Router for navigation, and Mongoose for MongoDB connectivity.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43197"/>
            <a:ext cx="2722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https://github.com/Team-NaanMudhalvan/E-COMMERCE</a:t>
            </a:r>
            <a:endParaRPr sz="1200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281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Montserrat ExtraBold</vt:lpstr>
      <vt:lpstr>Söhne</vt:lpstr>
      <vt:lpstr>EB Garamond</vt:lpstr>
      <vt:lpstr>EB Garamond Medium</vt:lpstr>
      <vt:lpstr>Calibri</vt:lpstr>
      <vt:lpstr>Noto Sans Symbols</vt:lpstr>
      <vt:lpstr>Public Sans</vt:lpstr>
      <vt:lpstr>Arial</vt:lpstr>
      <vt:lpstr>EB Garamond SemiBold</vt:lpstr>
      <vt:lpstr>EB Garamond ExtraBold</vt:lpstr>
      <vt:lpstr>Arial</vt:lpstr>
      <vt:lpstr>Simple Light</vt:lpstr>
      <vt:lpstr>PowerPoint Presentation</vt:lpstr>
      <vt:lpstr>E-COMMERCE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sakshi kumari</cp:lastModifiedBy>
  <cp:revision>2</cp:revision>
  <dcterms:created xsi:type="dcterms:W3CDTF">2020-08-13T11:21:46Z</dcterms:created>
  <dcterms:modified xsi:type="dcterms:W3CDTF">2023-11-10T10:05:08Z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